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handoutMasterIdLst>
    <p:handoutMasterId r:id="rId13"/>
  </p:handoutMasterIdLst>
  <p:sldIdLst>
    <p:sldId id="260" r:id="rId2"/>
    <p:sldId id="257" r:id="rId3"/>
    <p:sldId id="262" r:id="rId4"/>
    <p:sldId id="258" r:id="rId5"/>
    <p:sldId id="263" r:id="rId6"/>
    <p:sldId id="265" r:id="rId7"/>
    <p:sldId id="264" r:id="rId8"/>
    <p:sldId id="268" r:id="rId9"/>
    <p:sldId id="266" r:id="rId10"/>
    <p:sldId id="267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2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3502-018A-4AD2-91CA-7B4F6BA574AF}" type="datetimeFigureOut">
              <a:rPr lang="es-ES" smtClean="0"/>
              <a:t>27/5/20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B8196-AE8C-4FCD-B941-7AE23CE47C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10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119936"/>
            <a:ext cx="1431758" cy="669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3976"/>
            <a:ext cx="673769" cy="595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7" y="137829"/>
            <a:ext cx="2712646" cy="7111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010653"/>
            <a:ext cx="9144000" cy="8021"/>
          </a:xfrm>
          <a:prstGeom prst="line">
            <a:avLst/>
          </a:prstGeom>
          <a:ln w="114300">
            <a:solidFill>
              <a:srgbClr val="002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1124909"/>
            <a:ext cx="9144000" cy="2473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74025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8217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Author’s name</a:t>
            </a:r>
          </a:p>
          <a:p>
            <a:r>
              <a:rPr lang="es-ES" dirty="0"/>
              <a:t>IMDEA Networks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  <a:p>
            <a:r>
              <a:rPr lang="es-ES" dirty="0" err="1"/>
              <a:t>Affiliation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123010"/>
            <a:ext cx="7207918" cy="692442"/>
          </a:xfrm>
        </p:spPr>
        <p:txBody>
          <a:bodyPr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rebuchet MS" panose="020B0603020202020204" pitchFamily="34" charset="0"/>
              </a:rPr>
              <a:t>Click to edit Master title style</a:t>
            </a:r>
            <a:endParaRPr lang="es-ES" dirty="0">
              <a:latin typeface="Trebuchet MS" panose="020B0603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1360404"/>
            <a:ext cx="7886700" cy="4351338"/>
          </a:xfrm>
        </p:spPr>
        <p:txBody>
          <a:bodyPr/>
          <a:lstStyle/>
          <a:p>
            <a:pPr lvl="0"/>
            <a:r>
              <a:rPr lang="en-US">
                <a:latin typeface="Trebuchet MS" panose="020B0603020202020204" pitchFamily="34" charset="0"/>
              </a:rPr>
              <a:t>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94854"/>
            <a:ext cx="8160170" cy="5990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01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1985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4746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1985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4746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9842" y="202349"/>
            <a:ext cx="7970052" cy="569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12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98765" y="124691"/>
            <a:ext cx="8104200" cy="72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11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61472"/>
            <a:ext cx="2949178" cy="99592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88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0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2346"/>
            <a:ext cx="7886700" cy="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3441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8000"/>
            <a:ext cx="7772400" cy="2070779"/>
          </a:xfrm>
        </p:spPr>
        <p:txBody>
          <a:bodyPr>
            <a:normAutofit/>
          </a:bodyPr>
          <a:lstStyle/>
          <a:p>
            <a:r>
              <a:rPr lang="es-ES" sz="4400" dirty="0" err="1"/>
              <a:t>CoronaSurveys</a:t>
            </a:r>
            <a:r>
              <a:rPr lang="es-ES" sz="4400" dirty="0"/>
              <a:t>: Encuestas indirectas para monitorizar la pandemia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33575"/>
            <a:ext cx="6858000" cy="1655762"/>
          </a:xfrm>
        </p:spPr>
        <p:txBody>
          <a:bodyPr/>
          <a:lstStyle/>
          <a:p>
            <a:r>
              <a:rPr lang="es-ES" dirty="0"/>
              <a:t>Antonio Fernández Anta</a:t>
            </a:r>
          </a:p>
          <a:p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Professor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A242-E056-A84A-B6C9-B1F593055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2" y="5110051"/>
            <a:ext cx="1297215" cy="11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F3CE7-E6BF-2348-B779-D9B16D446B21}"/>
              </a:ext>
            </a:extLst>
          </p:cNvPr>
          <p:cNvSpPr txBox="1"/>
          <p:nvPr/>
        </p:nvSpPr>
        <p:spPr>
          <a:xfrm>
            <a:off x="266218" y="3009416"/>
            <a:ext cx="8522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¡Muchas gracias!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https://</a:t>
            </a:r>
            <a:r>
              <a:rPr lang="es-ES" sz="3200" dirty="0" err="1"/>
              <a:t>coronasurveys.org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1995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5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COVID-19, 13 de marzo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EFAAC2-A79E-B541-9D87-523AACE3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2" y="1088878"/>
            <a:ext cx="6313210" cy="3646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09EEEB-7EAA-1248-BDCF-19602415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4" y="4251567"/>
            <a:ext cx="3704205" cy="1513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EEA405-80ED-B944-9366-1F7A67699BFF}"/>
              </a:ext>
            </a:extLst>
          </p:cNvPr>
          <p:cNvSpPr txBox="1"/>
          <p:nvPr/>
        </p:nvSpPr>
        <p:spPr>
          <a:xfrm>
            <a:off x="4300140" y="4734914"/>
            <a:ext cx="4572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3.142 casos confirmados. </a:t>
            </a:r>
          </a:p>
          <a:p>
            <a:r>
              <a:rPr lang="es-ES" sz="2800" dirty="0"/>
              <a:t>¿Y cuántos casos reales?</a:t>
            </a:r>
          </a:p>
        </p:txBody>
      </p:sp>
    </p:spTree>
    <p:extLst>
      <p:ext uri="{BB962C8B-B14F-4D97-AF65-F5344CB8AC3E}">
        <p14:creationId xmlns:p14="http://schemas.microsoft.com/office/powerpoint/2010/main" val="383074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Encuesta en Twitter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7625D69-ED83-2B49-A17E-C4B517755774}"/>
              </a:ext>
            </a:extLst>
          </p:cNvPr>
          <p:cNvSpPr txBox="1">
            <a:spLocks/>
          </p:cNvSpPr>
          <p:nvPr/>
        </p:nvSpPr>
        <p:spPr>
          <a:xfrm>
            <a:off x="628650" y="4629443"/>
            <a:ext cx="7886700" cy="174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Suponiendo que cada participante conoce 150 personas (número </a:t>
            </a:r>
            <a:r>
              <a:rPr lang="es-ES" dirty="0" err="1"/>
              <a:t>Dúnbar</a:t>
            </a:r>
            <a:r>
              <a:rPr lang="es-ES" dirty="0"/>
              <a:t>) estimamos unos 150.000 infectados sintomáticos a 14 de marzo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E4308-96B3-B844-9193-E3B3D142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08" y="1050663"/>
            <a:ext cx="4572002" cy="33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662" y="3450003"/>
            <a:ext cx="8623157" cy="4351338"/>
          </a:xfrm>
        </p:spPr>
        <p:txBody>
          <a:bodyPr/>
          <a:lstStyle/>
          <a:p>
            <a:r>
              <a:rPr lang="es-ES" dirty="0"/>
              <a:t>Encuesta para monitorizar la evolución de la pandemia de COVID-19 en el mundo</a:t>
            </a:r>
          </a:p>
          <a:p>
            <a:r>
              <a:rPr lang="es-ES" dirty="0"/>
              <a:t>Disponible en 57 idiomas, para todos los países del mundo (a nivel regional en 149)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Proyecto </a:t>
            </a:r>
            <a:r>
              <a:rPr lang="es-ES" dirty="0" err="1"/>
              <a:t>CoronaSurveys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E555A-DD0C-E840-8387-B7E2D802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439"/>
            <a:ext cx="9144000" cy="2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Reporte indirecto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D2AAC-57DB-9644-98E5-15B3F2E1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450"/>
            <a:ext cx="9144000" cy="60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D56A7-7676-E84A-88F6-5897CD8D8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016"/>
            <a:ext cx="9144000" cy="699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DEB9B-A5FC-C243-BC06-D3600035D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1013"/>
            <a:ext cx="9144000" cy="599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5290EA-8A0C-0548-86DB-754FB8917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7703"/>
            <a:ext cx="9144000" cy="677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280F8-9AE8-BB47-B225-457A4F860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8817"/>
            <a:ext cx="9144000" cy="577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1505C5-6CD8-2F42-BFE7-747E48621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4975"/>
            <a:ext cx="9144000" cy="569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09A9C-8B4D-9A41-97AD-B1EA0E49A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725"/>
            <a:ext cx="9144000" cy="5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Estimaciones de casos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2D537-3B19-BF47-BE7D-D4A77229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" y="978911"/>
            <a:ext cx="8704162" cy="3598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79B75-0D0C-ED4D-8971-32BDAACB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09" y="2812648"/>
            <a:ext cx="1708771" cy="29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239275A-0910-9F47-993D-CA3ABDA7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954054"/>
            <a:ext cx="7844148" cy="485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Validación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AA675-C6B4-2544-8272-400504454EB3}"/>
              </a:ext>
            </a:extLst>
          </p:cNvPr>
          <p:cNvSpPr txBox="1"/>
          <p:nvPr/>
        </p:nvSpPr>
        <p:spPr>
          <a:xfrm>
            <a:off x="4298369" y="2007704"/>
            <a:ext cx="371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/>
              <a:t>¡¡3.000 respuestas!!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7DE21103-25C9-0A47-AD18-F9DAE39D1D71}"/>
              </a:ext>
            </a:extLst>
          </p:cNvPr>
          <p:cNvSpPr/>
          <p:nvPr/>
        </p:nvSpPr>
        <p:spPr>
          <a:xfrm>
            <a:off x="4550724" y="1782937"/>
            <a:ext cx="575353" cy="455600"/>
          </a:xfrm>
          <a:prstGeom prst="donu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Estimaciones en España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E533D-E0B9-6345-A1BD-E7EF4D36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8" y="981173"/>
            <a:ext cx="8741190" cy="3805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EBBCB-A082-6A47-82C9-2BA94D49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8" y="1913076"/>
            <a:ext cx="8783053" cy="38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Ventajas y aplicaciones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F3CE7-E6BF-2348-B779-D9B16D446B21}"/>
              </a:ext>
            </a:extLst>
          </p:cNvPr>
          <p:cNvSpPr txBox="1"/>
          <p:nvPr/>
        </p:nvSpPr>
        <p:spPr>
          <a:xfrm>
            <a:off x="266218" y="1192191"/>
            <a:ext cx="85226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Solución económica y flexible de recopilación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La participación se puede modular con promociones en redes sociales e Internet (Facebook </a:t>
            </a:r>
            <a:r>
              <a:rPr lang="es-ES" sz="2400" dirty="0" err="1"/>
              <a:t>Ads</a:t>
            </a:r>
            <a:r>
              <a:rPr lang="es-ES" sz="2400" dirty="0"/>
              <a:t>, Google </a:t>
            </a:r>
            <a:r>
              <a:rPr lang="es-ES" sz="2400" dirty="0" err="1"/>
              <a:t>Ads</a:t>
            </a:r>
            <a:r>
              <a:rPr lang="es-ES" sz="2400" dirty="0"/>
              <a:t>)</a:t>
            </a:r>
          </a:p>
          <a:p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Monitorización de nuevos casos de COVID-19 para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Dimensionado de recursos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Evitar un segundo confinamiento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Aplicable a muchos otros ámbitos: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Encuestas de intención de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Sondeos de interés en productos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Difusión indirecta de anuncios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1588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05-27-MBA-Afdezanta" id="{0E028DC6-9BD6-7348-9F86-3DE808E3E491}" vid="{C6EFBC6D-0025-7247-898A-0755AC02E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170</Words>
  <Application>Microsoft Macintosh PowerPoint</Application>
  <PresentationFormat>On-screen Show (4:3)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Office Theme</vt:lpstr>
      <vt:lpstr>CoronaSurveys: Encuestas indirectas para monitorizar la pandemia </vt:lpstr>
      <vt:lpstr>COVID-19, 13 de marzo</vt:lpstr>
      <vt:lpstr>Encuesta en Twitter</vt:lpstr>
      <vt:lpstr>Proyecto CoronaSurveys</vt:lpstr>
      <vt:lpstr>Reporte indirecto</vt:lpstr>
      <vt:lpstr>Estimaciones de casos</vt:lpstr>
      <vt:lpstr>Validación</vt:lpstr>
      <vt:lpstr>Estimaciones en España</vt:lpstr>
      <vt:lpstr>Ventajas y aplicaciones </vt:lpstr>
      <vt:lpstr>PowerPoint Presentation</vt:lpstr>
      <vt:lpstr>PowerPoint Presentation</vt:lpstr>
    </vt:vector>
  </TitlesOfParts>
  <Company>Imdea Networks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Dorado</dc:creator>
  <cp:lastModifiedBy>Antonio Fernandez Anta</cp:lastModifiedBy>
  <cp:revision>30</cp:revision>
  <dcterms:created xsi:type="dcterms:W3CDTF">2020-02-28T16:44:42Z</dcterms:created>
  <dcterms:modified xsi:type="dcterms:W3CDTF">2020-05-27T17:13:06Z</dcterms:modified>
</cp:coreProperties>
</file>